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ru-RU"/>
    </a:def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5" d="102"/>
          <a:sy n="105" d="102"/>
        </p:scale>
        <p:origin x="112" y="112"/>
      </p:cViewPr>
      <p:guideLst>
        <p:guide pos="3839"/>
        <p:guide orient="horz" pos="2188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 showMasterSp="0" userDrawn="1">
  <p:cSld name="Title Slide">
    <p:bg>
      <p:bgPr>
        <a:blipFill>
          <a:blip r:embed="rId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9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10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 bwMode="auto">
          <a:xfrm>
            <a:off x="143338" y="116631"/>
            <a:ext cx="11905322" cy="659040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3695733" y="4077073"/>
            <a:ext cx="4992554" cy="936103"/>
          </a:xfrm>
          <a:prstGeom prst="rect">
            <a:avLst/>
          </a:prstGeom>
        </p:spPr>
        <p:txBody>
          <a:bodyPr tIns="0" anchor="t">
            <a:noAutofit/>
          </a:bodyPr>
          <a:lstStyle>
            <a:lvl1pPr marL="0" indent="0" algn="ctr">
              <a:buNone/>
              <a:defRPr sz="2000" b="0" i="0" cap="none" spc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t>Образец подзаголовка</a:t>
            </a:r>
          </a:p>
        </p:txBody>
      </p:sp>
      <p:grpSp>
        <p:nvGrpSpPr>
          <p:cNvPr id="12" name="Группа 11"/>
          <p:cNvGrpSpPr/>
          <p:nvPr userDrawn="1"/>
        </p:nvGrpSpPr>
        <p:grpSpPr bwMode="auto">
          <a:xfrm>
            <a:off x="3215681" y="3786978"/>
            <a:ext cx="5760638" cy="158406"/>
            <a:chOff x="1295466" y="3129578"/>
            <a:chExt cx="8009587" cy="326894"/>
          </a:xfrm>
          <a:solidFill>
            <a:srgbClr val="835A2D"/>
          </a:solidFill>
        </p:grpSpPr>
        <p:sp>
          <p:nvSpPr>
            <p:cNvPr id="5" name="Полилиния 4"/>
            <p:cNvSpPr/>
            <p:nvPr userDrawn="1"/>
          </p:nvSpPr>
          <p:spPr bwMode="auto">
            <a:xfrm>
              <a:off x="1295466" y="3205633"/>
              <a:ext cx="3768482" cy="87393"/>
            </a:xfrm>
            <a:custGeom>
              <a:avLst/>
              <a:gdLst>
                <a:gd name="connsiteX0" fmla="*/ 0 w 3614296"/>
                <a:gd name="connsiteY0" fmla="*/ 161939 h 167495"/>
                <a:gd name="connsiteX1" fmla="*/ 2619375 w 3614296"/>
                <a:gd name="connsiteY1" fmla="*/ 14 h 167495"/>
                <a:gd name="connsiteX2" fmla="*/ 3486150 w 3614296"/>
                <a:gd name="connsiteY2" fmla="*/ 152414 h 167495"/>
                <a:gd name="connsiteX3" fmla="*/ 85725 w 3614296"/>
                <a:gd name="connsiteY3" fmla="*/ 161939 h 167495"/>
                <a:gd name="connsiteX4" fmla="*/ 85725 w 3614296"/>
                <a:gd name="connsiteY4" fmla="*/ 161939 h 167495"/>
                <a:gd name="connsiteX0-1" fmla="*/ 0 w 3640248"/>
                <a:gd name="connsiteY0-2" fmla="*/ 161926 h 172898"/>
                <a:gd name="connsiteX1-3" fmla="*/ 2619375 w 3640248"/>
                <a:gd name="connsiteY1-4" fmla="*/ 1 h 172898"/>
                <a:gd name="connsiteX2-5" fmla="*/ 3514853 w 3640248"/>
                <a:gd name="connsiteY2-6" fmla="*/ 160602 h 172898"/>
                <a:gd name="connsiteX3-7" fmla="*/ 85725 w 3640248"/>
                <a:gd name="connsiteY3-8" fmla="*/ 161926 h 172898"/>
                <a:gd name="connsiteX4-9" fmla="*/ 85725 w 3640248"/>
                <a:gd name="connsiteY4-10" fmla="*/ 161926 h 172898"/>
                <a:gd name="connsiteX0-11" fmla="*/ 0 w 3546443"/>
                <a:gd name="connsiteY0-12" fmla="*/ 161926 h 163813"/>
                <a:gd name="connsiteX1-13" fmla="*/ 2619375 w 3546443"/>
                <a:gd name="connsiteY1-14" fmla="*/ 1 h 163813"/>
                <a:gd name="connsiteX2-15" fmla="*/ 3514853 w 3546443"/>
                <a:gd name="connsiteY2-16" fmla="*/ 160602 h 163813"/>
                <a:gd name="connsiteX3-17" fmla="*/ 85725 w 3546443"/>
                <a:gd name="connsiteY3-18" fmla="*/ 161926 h 163813"/>
                <a:gd name="connsiteX4-19" fmla="*/ 85725 w 3546443"/>
                <a:gd name="connsiteY4-20" fmla="*/ 161926 h 1638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546443" h="163813" extrusionOk="0">
                  <a:moveTo>
                    <a:pt x="0" y="161926"/>
                  </a:moveTo>
                  <a:cubicBezTo>
                    <a:pt x="1019175" y="81757"/>
                    <a:pt x="2033566" y="222"/>
                    <a:pt x="2619375" y="1"/>
                  </a:cubicBezTo>
                  <a:cubicBezTo>
                    <a:pt x="3205184" y="-220"/>
                    <a:pt x="3674699" y="154116"/>
                    <a:pt x="3514853" y="160602"/>
                  </a:cubicBezTo>
                  <a:cubicBezTo>
                    <a:pt x="3355007" y="167088"/>
                    <a:pt x="657246" y="161705"/>
                    <a:pt x="85725" y="161926"/>
                  </a:cubicBezTo>
                  <a:lnTo>
                    <a:pt x="85725" y="161926"/>
                  </a:lnTo>
                </a:path>
              </a:pathLst>
            </a:custGeom>
            <a:grpFill/>
            <a:ln>
              <a:noFill/>
            </a:ln>
          </p:spPr>
        </p:sp>
        <p:sp>
          <p:nvSpPr>
            <p:cNvPr id="2" name="Полилиния 1"/>
            <p:cNvSpPr/>
            <p:nvPr userDrawn="1"/>
          </p:nvSpPr>
          <p:spPr bwMode="auto">
            <a:xfrm flipV="1">
              <a:off x="1295466" y="3290350"/>
              <a:ext cx="3768482" cy="87394"/>
            </a:xfrm>
            <a:custGeom>
              <a:avLst/>
              <a:gdLst>
                <a:gd name="connsiteX0" fmla="*/ 0 w 3614296"/>
                <a:gd name="connsiteY0" fmla="*/ 161939 h 167495"/>
                <a:gd name="connsiteX1" fmla="*/ 2619375 w 3614296"/>
                <a:gd name="connsiteY1" fmla="*/ 14 h 167495"/>
                <a:gd name="connsiteX2" fmla="*/ 3486150 w 3614296"/>
                <a:gd name="connsiteY2" fmla="*/ 152414 h 167495"/>
                <a:gd name="connsiteX3" fmla="*/ 85725 w 3614296"/>
                <a:gd name="connsiteY3" fmla="*/ 161939 h 167495"/>
                <a:gd name="connsiteX4" fmla="*/ 85725 w 3614296"/>
                <a:gd name="connsiteY4" fmla="*/ 161939 h 167495"/>
                <a:gd name="connsiteX0-1" fmla="*/ 0 w 3640248"/>
                <a:gd name="connsiteY0-2" fmla="*/ 161926 h 172898"/>
                <a:gd name="connsiteX1-3" fmla="*/ 2619375 w 3640248"/>
                <a:gd name="connsiteY1-4" fmla="*/ 1 h 172898"/>
                <a:gd name="connsiteX2-5" fmla="*/ 3514853 w 3640248"/>
                <a:gd name="connsiteY2-6" fmla="*/ 160602 h 172898"/>
                <a:gd name="connsiteX3-7" fmla="*/ 85725 w 3640248"/>
                <a:gd name="connsiteY3-8" fmla="*/ 161926 h 172898"/>
                <a:gd name="connsiteX4-9" fmla="*/ 85725 w 3640248"/>
                <a:gd name="connsiteY4-10" fmla="*/ 161926 h 172898"/>
                <a:gd name="connsiteX0-11" fmla="*/ 0 w 3546443"/>
                <a:gd name="connsiteY0-12" fmla="*/ 161926 h 163813"/>
                <a:gd name="connsiteX1-13" fmla="*/ 2619375 w 3546443"/>
                <a:gd name="connsiteY1-14" fmla="*/ 1 h 163813"/>
                <a:gd name="connsiteX2-15" fmla="*/ 3514853 w 3546443"/>
                <a:gd name="connsiteY2-16" fmla="*/ 160602 h 163813"/>
                <a:gd name="connsiteX3-17" fmla="*/ 85725 w 3546443"/>
                <a:gd name="connsiteY3-18" fmla="*/ 161926 h 163813"/>
                <a:gd name="connsiteX4-19" fmla="*/ 85725 w 3546443"/>
                <a:gd name="connsiteY4-20" fmla="*/ 161926 h 1638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546443" h="163813" extrusionOk="0">
                  <a:moveTo>
                    <a:pt x="0" y="161926"/>
                  </a:moveTo>
                  <a:cubicBezTo>
                    <a:pt x="1019175" y="81757"/>
                    <a:pt x="2033566" y="222"/>
                    <a:pt x="2619375" y="1"/>
                  </a:cubicBezTo>
                  <a:cubicBezTo>
                    <a:pt x="3205184" y="-220"/>
                    <a:pt x="3674699" y="154116"/>
                    <a:pt x="3514853" y="160602"/>
                  </a:cubicBezTo>
                  <a:cubicBezTo>
                    <a:pt x="3355007" y="167088"/>
                    <a:pt x="657246" y="161705"/>
                    <a:pt x="85725" y="161926"/>
                  </a:cubicBezTo>
                  <a:lnTo>
                    <a:pt x="85725" y="161926"/>
                  </a:lnTo>
                </a:path>
              </a:pathLst>
            </a:custGeom>
            <a:grpFill/>
            <a:ln>
              <a:noFill/>
            </a:ln>
          </p:spPr>
        </p:sp>
        <p:sp>
          <p:nvSpPr>
            <p:cNvPr id="4" name="Овал 3"/>
            <p:cNvSpPr/>
            <p:nvPr userDrawn="1"/>
          </p:nvSpPr>
          <p:spPr bwMode="auto">
            <a:xfrm>
              <a:off x="4989841" y="3209049"/>
              <a:ext cx="167954" cy="167954"/>
            </a:xfrm>
            <a:prstGeom prst="ellipse">
              <a:avLst/>
            </a:prstGeom>
            <a:grpFill/>
            <a:ln>
              <a:noFill/>
            </a:ln>
          </p:spPr>
        </p:sp>
        <p:sp>
          <p:nvSpPr>
            <p:cNvPr id="14" name="Овал 13"/>
            <p:cNvSpPr/>
            <p:nvPr userDrawn="1"/>
          </p:nvSpPr>
          <p:spPr bwMode="auto">
            <a:xfrm>
              <a:off x="5170309" y="3129578"/>
              <a:ext cx="326894" cy="326894"/>
            </a:xfrm>
            <a:prstGeom prst="ellipse">
              <a:avLst/>
            </a:prstGeom>
            <a:grpFill/>
            <a:ln>
              <a:noFill/>
            </a:ln>
          </p:spPr>
        </p:sp>
        <p:grpSp>
          <p:nvGrpSpPr>
            <p:cNvPr id="11" name="Группа 10"/>
            <p:cNvGrpSpPr/>
            <p:nvPr userDrawn="1"/>
          </p:nvGrpSpPr>
          <p:grpSpPr bwMode="auto">
            <a:xfrm flipH="1">
              <a:off x="5497203" y="3204294"/>
              <a:ext cx="3807850" cy="172111"/>
              <a:chOff x="1498666" y="3408833"/>
              <a:chExt cx="3862329" cy="172111"/>
            </a:xfrm>
            <a:grpFill/>
          </p:grpSpPr>
          <p:sp>
            <p:nvSpPr>
              <p:cNvPr id="15" name="Полилиния 14"/>
              <p:cNvSpPr/>
              <p:nvPr userDrawn="1"/>
            </p:nvSpPr>
            <p:spPr bwMode="auto">
              <a:xfrm>
                <a:off x="1498666" y="3408833"/>
                <a:ext cx="3768482" cy="87393"/>
              </a:xfrm>
              <a:custGeom>
                <a:avLst/>
                <a:gdLst>
                  <a:gd name="connsiteX0" fmla="*/ 0 w 3614296"/>
                  <a:gd name="connsiteY0" fmla="*/ 161939 h 167495"/>
                  <a:gd name="connsiteX1" fmla="*/ 2619375 w 3614296"/>
                  <a:gd name="connsiteY1" fmla="*/ 14 h 167495"/>
                  <a:gd name="connsiteX2" fmla="*/ 3486150 w 3614296"/>
                  <a:gd name="connsiteY2" fmla="*/ 152414 h 167495"/>
                  <a:gd name="connsiteX3" fmla="*/ 85725 w 3614296"/>
                  <a:gd name="connsiteY3" fmla="*/ 161939 h 167495"/>
                  <a:gd name="connsiteX4" fmla="*/ 85725 w 3614296"/>
                  <a:gd name="connsiteY4" fmla="*/ 161939 h 167495"/>
                  <a:gd name="connsiteX0-1" fmla="*/ 0 w 3640248"/>
                  <a:gd name="connsiteY0-2" fmla="*/ 161926 h 172898"/>
                  <a:gd name="connsiteX1-3" fmla="*/ 2619375 w 3640248"/>
                  <a:gd name="connsiteY1-4" fmla="*/ 1 h 172898"/>
                  <a:gd name="connsiteX2-5" fmla="*/ 3514853 w 3640248"/>
                  <a:gd name="connsiteY2-6" fmla="*/ 160602 h 172898"/>
                  <a:gd name="connsiteX3-7" fmla="*/ 85725 w 3640248"/>
                  <a:gd name="connsiteY3-8" fmla="*/ 161926 h 172898"/>
                  <a:gd name="connsiteX4-9" fmla="*/ 85725 w 3640248"/>
                  <a:gd name="connsiteY4-10" fmla="*/ 161926 h 172898"/>
                  <a:gd name="connsiteX0-11" fmla="*/ 0 w 3546443"/>
                  <a:gd name="connsiteY0-12" fmla="*/ 161926 h 163813"/>
                  <a:gd name="connsiteX1-13" fmla="*/ 2619375 w 3546443"/>
                  <a:gd name="connsiteY1-14" fmla="*/ 1 h 163813"/>
                  <a:gd name="connsiteX2-15" fmla="*/ 3514853 w 3546443"/>
                  <a:gd name="connsiteY2-16" fmla="*/ 160602 h 163813"/>
                  <a:gd name="connsiteX3-17" fmla="*/ 85725 w 3546443"/>
                  <a:gd name="connsiteY3-18" fmla="*/ 161926 h 163813"/>
                  <a:gd name="connsiteX4-19" fmla="*/ 85725 w 3546443"/>
                  <a:gd name="connsiteY4-20" fmla="*/ 161926 h 1638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6443" h="163813" extrusionOk="0">
                    <a:moveTo>
                      <a:pt x="0" y="161926"/>
                    </a:moveTo>
                    <a:cubicBezTo>
                      <a:pt x="1019175" y="81757"/>
                      <a:pt x="2033566" y="222"/>
                      <a:pt x="2619375" y="1"/>
                    </a:cubicBezTo>
                    <a:cubicBezTo>
                      <a:pt x="3205184" y="-220"/>
                      <a:pt x="3674699" y="154116"/>
                      <a:pt x="3514853" y="160602"/>
                    </a:cubicBezTo>
                    <a:cubicBezTo>
                      <a:pt x="3355007" y="167088"/>
                      <a:pt x="657246" y="161705"/>
                      <a:pt x="85725" y="161926"/>
                    </a:cubicBezTo>
                    <a:lnTo>
                      <a:pt x="85725" y="161926"/>
                    </a:lnTo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7" name="Полилиния 16"/>
              <p:cNvSpPr/>
              <p:nvPr userDrawn="1"/>
            </p:nvSpPr>
            <p:spPr bwMode="auto">
              <a:xfrm flipV="1">
                <a:off x="1498666" y="3493550"/>
                <a:ext cx="3768482" cy="87394"/>
              </a:xfrm>
              <a:custGeom>
                <a:avLst/>
                <a:gdLst>
                  <a:gd name="connsiteX0" fmla="*/ 0 w 3614296"/>
                  <a:gd name="connsiteY0" fmla="*/ 161939 h 167495"/>
                  <a:gd name="connsiteX1" fmla="*/ 2619375 w 3614296"/>
                  <a:gd name="connsiteY1" fmla="*/ 14 h 167495"/>
                  <a:gd name="connsiteX2" fmla="*/ 3486150 w 3614296"/>
                  <a:gd name="connsiteY2" fmla="*/ 152414 h 167495"/>
                  <a:gd name="connsiteX3" fmla="*/ 85725 w 3614296"/>
                  <a:gd name="connsiteY3" fmla="*/ 161939 h 167495"/>
                  <a:gd name="connsiteX4" fmla="*/ 85725 w 3614296"/>
                  <a:gd name="connsiteY4" fmla="*/ 161939 h 167495"/>
                  <a:gd name="connsiteX0-1" fmla="*/ 0 w 3640248"/>
                  <a:gd name="connsiteY0-2" fmla="*/ 161926 h 172898"/>
                  <a:gd name="connsiteX1-3" fmla="*/ 2619375 w 3640248"/>
                  <a:gd name="connsiteY1-4" fmla="*/ 1 h 172898"/>
                  <a:gd name="connsiteX2-5" fmla="*/ 3514853 w 3640248"/>
                  <a:gd name="connsiteY2-6" fmla="*/ 160602 h 172898"/>
                  <a:gd name="connsiteX3-7" fmla="*/ 85725 w 3640248"/>
                  <a:gd name="connsiteY3-8" fmla="*/ 161926 h 172898"/>
                  <a:gd name="connsiteX4-9" fmla="*/ 85725 w 3640248"/>
                  <a:gd name="connsiteY4-10" fmla="*/ 161926 h 172898"/>
                  <a:gd name="connsiteX0-11" fmla="*/ 0 w 3546443"/>
                  <a:gd name="connsiteY0-12" fmla="*/ 161926 h 163813"/>
                  <a:gd name="connsiteX1-13" fmla="*/ 2619375 w 3546443"/>
                  <a:gd name="connsiteY1-14" fmla="*/ 1 h 163813"/>
                  <a:gd name="connsiteX2-15" fmla="*/ 3514853 w 3546443"/>
                  <a:gd name="connsiteY2-16" fmla="*/ 160602 h 163813"/>
                  <a:gd name="connsiteX3-17" fmla="*/ 85725 w 3546443"/>
                  <a:gd name="connsiteY3-18" fmla="*/ 161926 h 163813"/>
                  <a:gd name="connsiteX4-19" fmla="*/ 85725 w 3546443"/>
                  <a:gd name="connsiteY4-20" fmla="*/ 161926 h 1638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6443" h="163813" extrusionOk="0">
                    <a:moveTo>
                      <a:pt x="0" y="161926"/>
                    </a:moveTo>
                    <a:cubicBezTo>
                      <a:pt x="1019175" y="81757"/>
                      <a:pt x="2033566" y="222"/>
                      <a:pt x="2619375" y="1"/>
                    </a:cubicBezTo>
                    <a:cubicBezTo>
                      <a:pt x="3205184" y="-220"/>
                      <a:pt x="3674699" y="154116"/>
                      <a:pt x="3514853" y="160602"/>
                    </a:cubicBezTo>
                    <a:cubicBezTo>
                      <a:pt x="3355007" y="167088"/>
                      <a:pt x="657246" y="161705"/>
                      <a:pt x="85725" y="161926"/>
                    </a:cubicBezTo>
                    <a:lnTo>
                      <a:pt x="85725" y="161926"/>
                    </a:lnTo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8" name="Овал 17"/>
              <p:cNvSpPr/>
              <p:nvPr userDrawn="1"/>
            </p:nvSpPr>
            <p:spPr bwMode="auto">
              <a:xfrm>
                <a:off x="5193041" y="3412249"/>
                <a:ext cx="167954" cy="167954"/>
              </a:xfrm>
              <a:prstGeom prst="ellipse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 bwMode="auto">
          <a:xfrm>
            <a:off x="2087641" y="2608326"/>
            <a:ext cx="8064895" cy="803507"/>
          </a:xfrm>
        </p:spPr>
        <p:txBody>
          <a:bodyPr/>
          <a:lstStyle/>
          <a:p>
            <a:pPr>
              <a:defRPr/>
            </a:pPr>
            <a:r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showMasterPhAnim="0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7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8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9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showMasterPhAnim="0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839199" y="274638"/>
            <a:ext cx="2743200" cy="5851525"/>
          </a:xfrm>
        </p:spPr>
        <p:txBody>
          <a:bodyPr vert="eaVert"/>
          <a:lstStyle/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showMasterPhAnim="0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9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10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 bwMode="auto">
          <a:xfrm>
            <a:off x="609599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12" name="Текст 2"/>
          <p:cNvSpPr>
            <a:spLocks noGrp="1"/>
          </p:cNvSpPr>
          <p:nvPr>
            <p:ph idx="1"/>
          </p:nvPr>
        </p:nvSpPr>
        <p:spPr bwMode="auto">
          <a:xfrm>
            <a:off x="609599" y="1600201"/>
            <a:ext cx="109728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showMasterPhAnim="0" showMasterSp="0" userDrawn="1">
  <p:cSld name="Section Header">
    <p:bg>
      <p:bgPr>
        <a:blipFill>
          <a:blip r:embed="rId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 bwMode="auto">
          <a:xfrm>
            <a:off x="143338" y="116631"/>
            <a:ext cx="11905322" cy="6590405"/>
          </a:xfrm>
          <a:prstGeom prst="rect">
            <a:avLst/>
          </a:prstGeom>
        </p:spPr>
      </p:pic>
      <p:sp>
        <p:nvSpPr>
          <p:cNvPr id="16" name="Заголовок 1"/>
          <p:cNvSpPr>
            <a:spLocks noGrp="1"/>
          </p:cNvSpPr>
          <p:nvPr>
            <p:ph type="title"/>
          </p:nvPr>
        </p:nvSpPr>
        <p:spPr bwMode="auto">
          <a:xfrm>
            <a:off x="914400" y="836713"/>
            <a:ext cx="10363199" cy="100811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20" name="Текст 2"/>
          <p:cNvSpPr>
            <a:spLocks noGrp="1"/>
          </p:cNvSpPr>
          <p:nvPr>
            <p:ph type="body" idx="1"/>
          </p:nvPr>
        </p:nvSpPr>
        <p:spPr bwMode="auto">
          <a:xfrm>
            <a:off x="963083" y="2060847"/>
            <a:ext cx="10363199" cy="3816425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3200">
                <a:solidFill>
                  <a:srgbClr val="60363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t>Образец текста</a:t>
            </a:r>
          </a:p>
        </p:txBody>
      </p:sp>
      <p:sp>
        <p:nvSpPr>
          <p:cNvPr id="21" name="Дата 3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</p:spPr>
        <p:txBody>
          <a:bodyPr/>
          <a:lstStyle/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22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</p:spPr>
        <p:txBody>
          <a:bodyPr/>
          <a:lstStyle/>
          <a:p>
            <a:pPr>
              <a:defRPr/>
            </a:pPr>
          </a:p>
        </p:txBody>
      </p:sp>
      <p:sp>
        <p:nvSpPr>
          <p:cNvPr id="23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</p:spPr>
        <p:txBody>
          <a:bodyPr/>
          <a:lstStyle/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showMasterPhAnim="0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609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97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showMasterPhAnim="0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609599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09599" y="2174874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93368" y="2174874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showMasterPhAnim="0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6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7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8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showMasterPhAnim="0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showMasterPhAnim="0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23393" y="1556791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4766732" y="1916833"/>
            <a:ext cx="6815666" cy="420933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09601" y="2752533"/>
            <a:ext cx="4011084" cy="33736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t>Образец текста</a:t>
            </a:r>
          </a:p>
        </p:txBody>
      </p:sp>
      <p:sp>
        <p:nvSpPr>
          <p:cNvPr id="8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9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10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showMasterPhAnim="0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389717" y="4800600"/>
            <a:ext cx="7315200" cy="572616"/>
          </a:xfrm>
        </p:spPr>
        <p:txBody>
          <a:bodyPr anchor="b"/>
          <a:lstStyle>
            <a:lvl1pPr algn="ctr">
              <a:defRPr sz="2000" b="1"/>
            </a:lvl1pPr>
          </a:lstStyle>
          <a:p>
            <a:pPr>
              <a:defRPr/>
            </a:pPr>
            <a:r>
              <a:t>Образец заголовка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2469611" y="1797125"/>
            <a:ext cx="7252776" cy="300002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47625" cmpd="sng">
            <a:noFill/>
            <a:prstDash val="sysDot"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>
              <a:spcBef>
                <a:spcPts val="400"/>
              </a:spcBef>
              <a:buNone/>
              <a:defRPr sz="1800" b="0" cap="none" spc="0">
                <a:solidFill>
                  <a:schemeClr val="bg1"/>
                </a:solidFill>
                <a:latin typeface="+mj-lt"/>
                <a:ea typeface="+mj-ea"/>
                <a:cs typeface="Arial" panose="020B0604020202020204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t>Вставка рисунка</a:t>
            </a:r>
          </a:p>
        </p:txBody>
      </p:sp>
      <p:sp>
        <p:nvSpPr>
          <p:cNvPr id="18" name="Text Placeholder 24"/>
          <p:cNvSpPr>
            <a:spLocks noGrp="1"/>
          </p:cNvSpPr>
          <p:nvPr>
            <p:ph type="body" sz="quarter" idx="13"/>
          </p:nvPr>
        </p:nvSpPr>
        <p:spPr bwMode="auto">
          <a:xfrm>
            <a:off x="2316479" y="5445223"/>
            <a:ext cx="7559039" cy="648072"/>
          </a:xfrm>
          <a:prstGeom prst="rect">
            <a:avLst/>
          </a:prstGeom>
        </p:spPr>
        <p:txBody>
          <a:bodyPr vert="horz" lIns="91440" tIns="0" rIns="9144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sz="1600" b="0" i="0" cap="none" spc="28">
                <a:solidFill>
                  <a:srgbClr val="603636"/>
                </a:solidFill>
                <a:latin typeface="+mn-lt"/>
                <a:ea typeface="+mn-ea"/>
                <a:cs typeface="Arial" panose="020B0604020202020204"/>
              </a:defRPr>
            </a:lvl1pPr>
            <a:lvl2pPr marL="171450" indent="1270">
              <a:buNone/>
              <a:defRPr>
                <a:solidFill>
                  <a:schemeClr val="bg2"/>
                </a:solidFill>
              </a:defRPr>
            </a:lvl2pPr>
            <a:lvl3pPr marL="344170" indent="6350">
              <a:buNone/>
              <a:defRPr>
                <a:solidFill>
                  <a:schemeClr val="bg2"/>
                </a:solidFill>
              </a:defRPr>
            </a:lvl3pPr>
            <a:lvl4pPr marL="515620" indent="3175">
              <a:buNone/>
              <a:defRPr>
                <a:solidFill>
                  <a:schemeClr val="bg2"/>
                </a:solidFill>
              </a:defRPr>
            </a:lvl4pPr>
            <a:lvl5pPr marL="688975" indent="-1270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9144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/>
              <a:buNone/>
              <a:defRPr/>
            </a:pPr>
            <a:r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4.png"/><Relationship Id="rId13" Type="http://schemas.openxmlformats.org/officeDocument/2006/relationships/image" Target="../media/image2.png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6" name="Рисунок 25"/>
          <p:cNvPicPr>
            <a:picLocks noChangeAspect="1"/>
          </p:cNvPicPr>
          <p:nvPr/>
        </p:nvPicPr>
        <p:blipFill>
          <a:blip r:embed="rId13">
            <a:lum bright="70000" contrast="-70000"/>
          </a:blip>
          <a:stretch>
            <a:fillRect/>
          </a:stretch>
        </p:blipFill>
        <p:spPr bwMode="auto">
          <a:xfrm>
            <a:off x="143338" y="116631"/>
            <a:ext cx="11905322" cy="659040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 bwMode="auto">
          <a:xfrm>
            <a:off x="-144693" y="-24174"/>
            <a:ext cx="12481386" cy="1538631"/>
          </a:xfrm>
          <a:prstGeom prst="rect">
            <a:avLst/>
          </a:prstGeom>
        </p:spPr>
      </p:pic>
      <p:grpSp>
        <p:nvGrpSpPr>
          <p:cNvPr id="77" name="Группа 76"/>
          <p:cNvGrpSpPr/>
          <p:nvPr/>
        </p:nvGrpSpPr>
        <p:grpSpPr bwMode="auto">
          <a:xfrm>
            <a:off x="4198007" y="1074073"/>
            <a:ext cx="3795982" cy="122679"/>
            <a:chOff x="1295466" y="3129578"/>
            <a:chExt cx="8009587" cy="326894"/>
          </a:xfrm>
          <a:solidFill>
            <a:srgbClr val="835A2D"/>
          </a:solidFill>
        </p:grpSpPr>
        <p:sp>
          <p:nvSpPr>
            <p:cNvPr id="78" name="Полилиния 77"/>
            <p:cNvSpPr/>
            <p:nvPr userDrawn="1"/>
          </p:nvSpPr>
          <p:spPr bwMode="auto">
            <a:xfrm>
              <a:off x="1295466" y="3205633"/>
              <a:ext cx="3768482" cy="87393"/>
            </a:xfrm>
            <a:custGeom>
              <a:avLst/>
              <a:gdLst>
                <a:gd name="connsiteX0" fmla="*/ 0 w 3614296"/>
                <a:gd name="connsiteY0" fmla="*/ 161939 h 167495"/>
                <a:gd name="connsiteX1" fmla="*/ 2619375 w 3614296"/>
                <a:gd name="connsiteY1" fmla="*/ 14 h 167495"/>
                <a:gd name="connsiteX2" fmla="*/ 3486150 w 3614296"/>
                <a:gd name="connsiteY2" fmla="*/ 152414 h 167495"/>
                <a:gd name="connsiteX3" fmla="*/ 85725 w 3614296"/>
                <a:gd name="connsiteY3" fmla="*/ 161939 h 167495"/>
                <a:gd name="connsiteX4" fmla="*/ 85725 w 3614296"/>
                <a:gd name="connsiteY4" fmla="*/ 161939 h 167495"/>
                <a:gd name="connsiteX0-1" fmla="*/ 0 w 3640248"/>
                <a:gd name="connsiteY0-2" fmla="*/ 161926 h 172898"/>
                <a:gd name="connsiteX1-3" fmla="*/ 2619375 w 3640248"/>
                <a:gd name="connsiteY1-4" fmla="*/ 1 h 172898"/>
                <a:gd name="connsiteX2-5" fmla="*/ 3514853 w 3640248"/>
                <a:gd name="connsiteY2-6" fmla="*/ 160602 h 172898"/>
                <a:gd name="connsiteX3-7" fmla="*/ 85725 w 3640248"/>
                <a:gd name="connsiteY3-8" fmla="*/ 161926 h 172898"/>
                <a:gd name="connsiteX4-9" fmla="*/ 85725 w 3640248"/>
                <a:gd name="connsiteY4-10" fmla="*/ 161926 h 172898"/>
                <a:gd name="connsiteX0-11" fmla="*/ 0 w 3546443"/>
                <a:gd name="connsiteY0-12" fmla="*/ 161926 h 163813"/>
                <a:gd name="connsiteX1-13" fmla="*/ 2619375 w 3546443"/>
                <a:gd name="connsiteY1-14" fmla="*/ 1 h 163813"/>
                <a:gd name="connsiteX2-15" fmla="*/ 3514853 w 3546443"/>
                <a:gd name="connsiteY2-16" fmla="*/ 160602 h 163813"/>
                <a:gd name="connsiteX3-17" fmla="*/ 85725 w 3546443"/>
                <a:gd name="connsiteY3-18" fmla="*/ 161926 h 163813"/>
                <a:gd name="connsiteX4-19" fmla="*/ 85725 w 3546443"/>
                <a:gd name="connsiteY4-20" fmla="*/ 161926 h 1638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546443" h="163813" extrusionOk="0">
                  <a:moveTo>
                    <a:pt x="0" y="161926"/>
                  </a:moveTo>
                  <a:cubicBezTo>
                    <a:pt x="1019175" y="81757"/>
                    <a:pt x="2033566" y="222"/>
                    <a:pt x="2619375" y="1"/>
                  </a:cubicBezTo>
                  <a:cubicBezTo>
                    <a:pt x="3205184" y="-220"/>
                    <a:pt x="3674699" y="154116"/>
                    <a:pt x="3514853" y="160602"/>
                  </a:cubicBezTo>
                  <a:cubicBezTo>
                    <a:pt x="3355007" y="167088"/>
                    <a:pt x="657246" y="161705"/>
                    <a:pt x="85725" y="161926"/>
                  </a:cubicBezTo>
                  <a:lnTo>
                    <a:pt x="85725" y="161926"/>
                  </a:lnTo>
                </a:path>
              </a:pathLst>
            </a:custGeom>
            <a:grpFill/>
            <a:ln>
              <a:noFill/>
            </a:ln>
          </p:spPr>
        </p:sp>
        <p:sp>
          <p:nvSpPr>
            <p:cNvPr id="79" name="Полилиния 78"/>
            <p:cNvSpPr/>
            <p:nvPr userDrawn="1"/>
          </p:nvSpPr>
          <p:spPr bwMode="auto">
            <a:xfrm flipV="1">
              <a:off x="1295466" y="3290350"/>
              <a:ext cx="3768482" cy="87394"/>
            </a:xfrm>
            <a:custGeom>
              <a:avLst/>
              <a:gdLst>
                <a:gd name="connsiteX0" fmla="*/ 0 w 3614296"/>
                <a:gd name="connsiteY0" fmla="*/ 161939 h 167495"/>
                <a:gd name="connsiteX1" fmla="*/ 2619375 w 3614296"/>
                <a:gd name="connsiteY1" fmla="*/ 14 h 167495"/>
                <a:gd name="connsiteX2" fmla="*/ 3486150 w 3614296"/>
                <a:gd name="connsiteY2" fmla="*/ 152414 h 167495"/>
                <a:gd name="connsiteX3" fmla="*/ 85725 w 3614296"/>
                <a:gd name="connsiteY3" fmla="*/ 161939 h 167495"/>
                <a:gd name="connsiteX4" fmla="*/ 85725 w 3614296"/>
                <a:gd name="connsiteY4" fmla="*/ 161939 h 167495"/>
                <a:gd name="connsiteX0-1" fmla="*/ 0 w 3640248"/>
                <a:gd name="connsiteY0-2" fmla="*/ 161926 h 172898"/>
                <a:gd name="connsiteX1-3" fmla="*/ 2619375 w 3640248"/>
                <a:gd name="connsiteY1-4" fmla="*/ 1 h 172898"/>
                <a:gd name="connsiteX2-5" fmla="*/ 3514853 w 3640248"/>
                <a:gd name="connsiteY2-6" fmla="*/ 160602 h 172898"/>
                <a:gd name="connsiteX3-7" fmla="*/ 85725 w 3640248"/>
                <a:gd name="connsiteY3-8" fmla="*/ 161926 h 172898"/>
                <a:gd name="connsiteX4-9" fmla="*/ 85725 w 3640248"/>
                <a:gd name="connsiteY4-10" fmla="*/ 161926 h 172898"/>
                <a:gd name="connsiteX0-11" fmla="*/ 0 w 3546443"/>
                <a:gd name="connsiteY0-12" fmla="*/ 161926 h 163813"/>
                <a:gd name="connsiteX1-13" fmla="*/ 2619375 w 3546443"/>
                <a:gd name="connsiteY1-14" fmla="*/ 1 h 163813"/>
                <a:gd name="connsiteX2-15" fmla="*/ 3514853 w 3546443"/>
                <a:gd name="connsiteY2-16" fmla="*/ 160602 h 163813"/>
                <a:gd name="connsiteX3-17" fmla="*/ 85725 w 3546443"/>
                <a:gd name="connsiteY3-18" fmla="*/ 161926 h 163813"/>
                <a:gd name="connsiteX4-19" fmla="*/ 85725 w 3546443"/>
                <a:gd name="connsiteY4-20" fmla="*/ 161926 h 1638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546443" h="163813" extrusionOk="0">
                  <a:moveTo>
                    <a:pt x="0" y="161926"/>
                  </a:moveTo>
                  <a:cubicBezTo>
                    <a:pt x="1019175" y="81757"/>
                    <a:pt x="2033566" y="222"/>
                    <a:pt x="2619375" y="1"/>
                  </a:cubicBezTo>
                  <a:cubicBezTo>
                    <a:pt x="3205184" y="-220"/>
                    <a:pt x="3674699" y="154116"/>
                    <a:pt x="3514853" y="160602"/>
                  </a:cubicBezTo>
                  <a:cubicBezTo>
                    <a:pt x="3355007" y="167088"/>
                    <a:pt x="657246" y="161705"/>
                    <a:pt x="85725" y="161926"/>
                  </a:cubicBezTo>
                  <a:lnTo>
                    <a:pt x="85725" y="161926"/>
                  </a:lnTo>
                </a:path>
              </a:pathLst>
            </a:custGeom>
            <a:grpFill/>
            <a:ln>
              <a:noFill/>
            </a:ln>
          </p:spPr>
        </p:sp>
        <p:sp>
          <p:nvSpPr>
            <p:cNvPr id="80" name="Овал 79"/>
            <p:cNvSpPr/>
            <p:nvPr userDrawn="1"/>
          </p:nvSpPr>
          <p:spPr bwMode="auto">
            <a:xfrm>
              <a:off x="4989841" y="3209049"/>
              <a:ext cx="167954" cy="167954"/>
            </a:xfrm>
            <a:prstGeom prst="ellipse">
              <a:avLst/>
            </a:prstGeom>
            <a:grpFill/>
            <a:ln>
              <a:noFill/>
            </a:ln>
          </p:spPr>
        </p:sp>
        <p:sp>
          <p:nvSpPr>
            <p:cNvPr id="81" name="Овал 80"/>
            <p:cNvSpPr/>
            <p:nvPr userDrawn="1"/>
          </p:nvSpPr>
          <p:spPr bwMode="auto">
            <a:xfrm>
              <a:off x="5170309" y="3129578"/>
              <a:ext cx="326894" cy="326894"/>
            </a:xfrm>
            <a:prstGeom prst="ellipse">
              <a:avLst/>
            </a:prstGeom>
            <a:grpFill/>
            <a:ln>
              <a:noFill/>
            </a:ln>
          </p:spPr>
        </p:sp>
        <p:grpSp>
          <p:nvGrpSpPr>
            <p:cNvPr id="82" name="Группа 81"/>
            <p:cNvGrpSpPr/>
            <p:nvPr userDrawn="1"/>
          </p:nvGrpSpPr>
          <p:grpSpPr bwMode="auto">
            <a:xfrm flipH="1">
              <a:off x="5497203" y="3204294"/>
              <a:ext cx="3807850" cy="172111"/>
              <a:chOff x="1498666" y="3408833"/>
              <a:chExt cx="3862329" cy="172111"/>
            </a:xfrm>
            <a:grpFill/>
          </p:grpSpPr>
          <p:sp>
            <p:nvSpPr>
              <p:cNvPr id="83" name="Полилиния 82"/>
              <p:cNvSpPr/>
              <p:nvPr userDrawn="1"/>
            </p:nvSpPr>
            <p:spPr bwMode="auto">
              <a:xfrm>
                <a:off x="1498666" y="3408833"/>
                <a:ext cx="3768482" cy="87393"/>
              </a:xfrm>
              <a:custGeom>
                <a:avLst/>
                <a:gdLst>
                  <a:gd name="connsiteX0" fmla="*/ 0 w 3614296"/>
                  <a:gd name="connsiteY0" fmla="*/ 161939 h 167495"/>
                  <a:gd name="connsiteX1" fmla="*/ 2619375 w 3614296"/>
                  <a:gd name="connsiteY1" fmla="*/ 14 h 167495"/>
                  <a:gd name="connsiteX2" fmla="*/ 3486150 w 3614296"/>
                  <a:gd name="connsiteY2" fmla="*/ 152414 h 167495"/>
                  <a:gd name="connsiteX3" fmla="*/ 85725 w 3614296"/>
                  <a:gd name="connsiteY3" fmla="*/ 161939 h 167495"/>
                  <a:gd name="connsiteX4" fmla="*/ 85725 w 3614296"/>
                  <a:gd name="connsiteY4" fmla="*/ 161939 h 167495"/>
                  <a:gd name="connsiteX0-1" fmla="*/ 0 w 3640248"/>
                  <a:gd name="connsiteY0-2" fmla="*/ 161926 h 172898"/>
                  <a:gd name="connsiteX1-3" fmla="*/ 2619375 w 3640248"/>
                  <a:gd name="connsiteY1-4" fmla="*/ 1 h 172898"/>
                  <a:gd name="connsiteX2-5" fmla="*/ 3514853 w 3640248"/>
                  <a:gd name="connsiteY2-6" fmla="*/ 160602 h 172898"/>
                  <a:gd name="connsiteX3-7" fmla="*/ 85725 w 3640248"/>
                  <a:gd name="connsiteY3-8" fmla="*/ 161926 h 172898"/>
                  <a:gd name="connsiteX4-9" fmla="*/ 85725 w 3640248"/>
                  <a:gd name="connsiteY4-10" fmla="*/ 161926 h 172898"/>
                  <a:gd name="connsiteX0-11" fmla="*/ 0 w 3546443"/>
                  <a:gd name="connsiteY0-12" fmla="*/ 161926 h 163813"/>
                  <a:gd name="connsiteX1-13" fmla="*/ 2619375 w 3546443"/>
                  <a:gd name="connsiteY1-14" fmla="*/ 1 h 163813"/>
                  <a:gd name="connsiteX2-15" fmla="*/ 3514853 w 3546443"/>
                  <a:gd name="connsiteY2-16" fmla="*/ 160602 h 163813"/>
                  <a:gd name="connsiteX3-17" fmla="*/ 85725 w 3546443"/>
                  <a:gd name="connsiteY3-18" fmla="*/ 161926 h 163813"/>
                  <a:gd name="connsiteX4-19" fmla="*/ 85725 w 3546443"/>
                  <a:gd name="connsiteY4-20" fmla="*/ 161926 h 1638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6443" h="163813" extrusionOk="0">
                    <a:moveTo>
                      <a:pt x="0" y="161926"/>
                    </a:moveTo>
                    <a:cubicBezTo>
                      <a:pt x="1019175" y="81757"/>
                      <a:pt x="2033566" y="222"/>
                      <a:pt x="2619375" y="1"/>
                    </a:cubicBezTo>
                    <a:cubicBezTo>
                      <a:pt x="3205184" y="-220"/>
                      <a:pt x="3674699" y="154116"/>
                      <a:pt x="3514853" y="160602"/>
                    </a:cubicBezTo>
                    <a:cubicBezTo>
                      <a:pt x="3355007" y="167088"/>
                      <a:pt x="657246" y="161705"/>
                      <a:pt x="85725" y="161926"/>
                    </a:cubicBezTo>
                    <a:lnTo>
                      <a:pt x="85725" y="161926"/>
                    </a:lnTo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84" name="Полилиния 83"/>
              <p:cNvSpPr/>
              <p:nvPr userDrawn="1"/>
            </p:nvSpPr>
            <p:spPr bwMode="auto">
              <a:xfrm flipV="1">
                <a:off x="1498666" y="3493550"/>
                <a:ext cx="3768482" cy="87394"/>
              </a:xfrm>
              <a:custGeom>
                <a:avLst/>
                <a:gdLst>
                  <a:gd name="connsiteX0" fmla="*/ 0 w 3614296"/>
                  <a:gd name="connsiteY0" fmla="*/ 161939 h 167495"/>
                  <a:gd name="connsiteX1" fmla="*/ 2619375 w 3614296"/>
                  <a:gd name="connsiteY1" fmla="*/ 14 h 167495"/>
                  <a:gd name="connsiteX2" fmla="*/ 3486150 w 3614296"/>
                  <a:gd name="connsiteY2" fmla="*/ 152414 h 167495"/>
                  <a:gd name="connsiteX3" fmla="*/ 85725 w 3614296"/>
                  <a:gd name="connsiteY3" fmla="*/ 161939 h 167495"/>
                  <a:gd name="connsiteX4" fmla="*/ 85725 w 3614296"/>
                  <a:gd name="connsiteY4" fmla="*/ 161939 h 167495"/>
                  <a:gd name="connsiteX0-1" fmla="*/ 0 w 3640248"/>
                  <a:gd name="connsiteY0-2" fmla="*/ 161926 h 172898"/>
                  <a:gd name="connsiteX1-3" fmla="*/ 2619375 w 3640248"/>
                  <a:gd name="connsiteY1-4" fmla="*/ 1 h 172898"/>
                  <a:gd name="connsiteX2-5" fmla="*/ 3514853 w 3640248"/>
                  <a:gd name="connsiteY2-6" fmla="*/ 160602 h 172898"/>
                  <a:gd name="connsiteX3-7" fmla="*/ 85725 w 3640248"/>
                  <a:gd name="connsiteY3-8" fmla="*/ 161926 h 172898"/>
                  <a:gd name="connsiteX4-9" fmla="*/ 85725 w 3640248"/>
                  <a:gd name="connsiteY4-10" fmla="*/ 161926 h 172898"/>
                  <a:gd name="connsiteX0-11" fmla="*/ 0 w 3546443"/>
                  <a:gd name="connsiteY0-12" fmla="*/ 161926 h 163813"/>
                  <a:gd name="connsiteX1-13" fmla="*/ 2619375 w 3546443"/>
                  <a:gd name="connsiteY1-14" fmla="*/ 1 h 163813"/>
                  <a:gd name="connsiteX2-15" fmla="*/ 3514853 w 3546443"/>
                  <a:gd name="connsiteY2-16" fmla="*/ 160602 h 163813"/>
                  <a:gd name="connsiteX3-17" fmla="*/ 85725 w 3546443"/>
                  <a:gd name="connsiteY3-18" fmla="*/ 161926 h 163813"/>
                  <a:gd name="connsiteX4-19" fmla="*/ 85725 w 3546443"/>
                  <a:gd name="connsiteY4-20" fmla="*/ 161926 h 1638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46443" h="163813" extrusionOk="0">
                    <a:moveTo>
                      <a:pt x="0" y="161926"/>
                    </a:moveTo>
                    <a:cubicBezTo>
                      <a:pt x="1019175" y="81757"/>
                      <a:pt x="2033566" y="222"/>
                      <a:pt x="2619375" y="1"/>
                    </a:cubicBezTo>
                    <a:cubicBezTo>
                      <a:pt x="3205184" y="-220"/>
                      <a:pt x="3674699" y="154116"/>
                      <a:pt x="3514853" y="160602"/>
                    </a:cubicBezTo>
                    <a:cubicBezTo>
                      <a:pt x="3355007" y="167088"/>
                      <a:pt x="657246" y="161705"/>
                      <a:pt x="85725" y="161926"/>
                    </a:cubicBezTo>
                    <a:lnTo>
                      <a:pt x="85725" y="161926"/>
                    </a:lnTo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85" name="Овал 84"/>
              <p:cNvSpPr/>
              <p:nvPr userDrawn="1"/>
            </p:nvSpPr>
            <p:spPr bwMode="auto">
              <a:xfrm>
                <a:off x="5193041" y="3412249"/>
                <a:ext cx="167954" cy="167954"/>
              </a:xfrm>
              <a:prstGeom prst="ellipse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 bwMode="auto">
          <a:xfrm>
            <a:off x="2063551" y="274638"/>
            <a:ext cx="8064895" cy="803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 bwMode="auto">
          <a:xfrm>
            <a:off x="911423" y="1772815"/>
            <a:ext cx="10369152" cy="4392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t>Образец текста</a:t>
            </a:r>
          </a:p>
          <a:p>
            <a:pPr lvl="1">
              <a:defRPr/>
            </a:pPr>
            <a:r>
              <a:t>Второй уровень</a:t>
            </a:r>
          </a:p>
          <a:p>
            <a:pPr lvl="2">
              <a:defRPr/>
            </a:pPr>
            <a:r>
              <a:t>Третий уровень</a:t>
            </a:r>
          </a:p>
          <a:p>
            <a:pPr lvl="3">
              <a:defRPr/>
            </a:pPr>
            <a:r>
              <a:t>Четвертый уровень</a:t>
            </a:r>
          </a:p>
          <a:p>
            <a:pPr lvl="4">
              <a:defRPr/>
            </a:pPr>
            <a:r>
              <a:t>Пятый уровень</a:t>
            </a:r>
          </a:p>
        </p:txBody>
      </p:sp>
      <p:sp>
        <p:nvSpPr>
          <p:cNvPr id="16" name="Дата 4"/>
          <p:cNvSpPr>
            <a:spLocks noGrp="1"/>
          </p:cNvSpPr>
          <p:nvPr>
            <p:ph type="dt" sz="half" idx="2"/>
          </p:nvPr>
        </p:nvSpPr>
        <p:spPr bwMode="auto">
          <a:xfrm>
            <a:off x="578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/>
            </a:fld>
            <a:endParaRPr/>
          </a:p>
        </p:txBody>
      </p:sp>
      <p:sp>
        <p:nvSpPr>
          <p:cNvPr id="17" name="Нижний колонтитул 5"/>
          <p:cNvSpPr>
            <a:spLocks noGrp="1"/>
          </p:cNvSpPr>
          <p:nvPr>
            <p:ph type="ftr" sz="quarter" idx="3"/>
          </p:nvPr>
        </p:nvSpPr>
        <p:spPr bwMode="auto">
          <a:xfrm>
            <a:off x="4134047" y="6165303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</a:p>
        </p:txBody>
      </p:sp>
      <p:sp>
        <p:nvSpPr>
          <p:cNvPr id="18" name="Номер слайда 6"/>
          <p:cNvSpPr>
            <a:spLocks noGrp="1"/>
          </p:cNvSpPr>
          <p:nvPr>
            <p:ph type="sldNum" sz="quarter" idx="4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B5AA3AA-5EA9-4976-BF6C-9891F6110747}" type="slidenum">
              <a:rPr/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>
        <a:spcBef>
          <a:spcPts val="400"/>
        </a:spcBef>
        <a:buNone/>
        <a:defRPr sz="3200" b="1" cap="none" spc="0">
          <a:solidFill>
            <a:schemeClr val="accent2">
              <a:lumMod val="50000"/>
            </a:schemeClr>
          </a:solidFill>
          <a:latin typeface="+mj-lt"/>
          <a:ea typeface="+mj-ea"/>
          <a:cs typeface="Arial" panose="020B0604020202020204"/>
        </a:defRPr>
      </a:lvl1pPr>
    </p:titleStyle>
    <p:bodyStyle>
      <a:lvl1pPr marL="355600" indent="-355600" algn="l" defTabSz="91440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Wingdings" panose="05000000000000000000"/>
        <a:buChar char="v"/>
        <a:defRPr sz="2800" b="0" i="0" cap="none" spc="28">
          <a:solidFill>
            <a:srgbClr val="603636"/>
          </a:solidFill>
          <a:latin typeface="+mn-lt"/>
          <a:ea typeface="+mn-ea"/>
          <a:cs typeface="Arial" panose="020B0604020202020204"/>
        </a:defRPr>
      </a:lvl1pPr>
      <a:lvl2pPr marL="902970" indent="-355600" algn="l" defTabSz="914400">
        <a:lnSpc>
          <a:spcPct val="100000"/>
        </a:lnSpc>
        <a:spcBef>
          <a:spcPts val="1200"/>
        </a:spcBef>
        <a:buClr>
          <a:schemeClr val="accent1"/>
        </a:buClr>
        <a:buFont typeface="Courier New" panose="02070309020205020404"/>
        <a:buChar char="o"/>
        <a:defRPr sz="2400">
          <a:solidFill>
            <a:srgbClr val="835A2D"/>
          </a:solidFill>
          <a:latin typeface="+mn-lt"/>
          <a:ea typeface="+mn-ea"/>
          <a:cs typeface="Arial" panose="020B0604020202020204"/>
        </a:defRPr>
      </a:lvl2pPr>
      <a:lvl3pPr marL="1258570" indent="-355600" algn="l" defTabSz="914400">
        <a:lnSpc>
          <a:spcPct val="100000"/>
        </a:lnSpc>
        <a:spcBef>
          <a:spcPts val="1200"/>
        </a:spcBef>
        <a:buClr>
          <a:schemeClr val="accent1"/>
        </a:buClr>
        <a:buFont typeface="Wingdings" panose="05000000000000000000"/>
        <a:buChar char="v"/>
        <a:defRPr sz="2000">
          <a:solidFill>
            <a:srgbClr val="603636"/>
          </a:solidFill>
          <a:latin typeface="+mn-lt"/>
          <a:ea typeface="+mn-ea"/>
          <a:cs typeface="Arial" panose="020B0604020202020204"/>
        </a:defRPr>
      </a:lvl3pPr>
      <a:lvl4pPr marL="1614170" indent="-355600" algn="l" defTabSz="914400">
        <a:lnSpc>
          <a:spcPct val="100000"/>
        </a:lnSpc>
        <a:spcBef>
          <a:spcPts val="1200"/>
        </a:spcBef>
        <a:buClr>
          <a:schemeClr val="accent1"/>
        </a:buClr>
        <a:buFont typeface="Courier New" panose="02070309020205020404"/>
        <a:buChar char="o"/>
        <a:defRPr sz="1800">
          <a:solidFill>
            <a:srgbClr val="835A2D"/>
          </a:solidFill>
          <a:latin typeface="+mn-lt"/>
          <a:ea typeface="+mn-ea"/>
          <a:cs typeface="Arial" panose="020B0604020202020204"/>
        </a:defRPr>
      </a:lvl4pPr>
      <a:lvl5pPr marL="2149475" indent="-355600" algn="l" defTabSz="914400">
        <a:lnSpc>
          <a:spcPct val="100000"/>
        </a:lnSpc>
        <a:spcBef>
          <a:spcPts val="1200"/>
        </a:spcBef>
        <a:buClr>
          <a:schemeClr val="accent1"/>
        </a:buClr>
        <a:buFont typeface="Wingdings" panose="05000000000000000000"/>
        <a:buChar char="Ø"/>
        <a:defRPr sz="1800">
          <a:solidFill>
            <a:srgbClr val="603636"/>
          </a:solidFill>
          <a:latin typeface="+mn-lt"/>
          <a:ea typeface="+mn-ea"/>
          <a:cs typeface="Arial" panose="020B0604020202020204"/>
        </a:defRPr>
      </a:lvl5pPr>
      <a:lvl6pPr marL="0" indent="0" algn="ctr" defTabSz="914400">
        <a:lnSpc>
          <a:spcPct val="100000"/>
        </a:lnSpc>
        <a:spcBef>
          <a:spcPts val="1200"/>
        </a:spcBef>
        <a:buFont typeface="Arial" panose="020B0604020202020204"/>
        <a:buNone/>
        <a:defRPr sz="14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914400">
        <a:lnSpc>
          <a:spcPct val="100000"/>
        </a:lnSpc>
        <a:spcBef>
          <a:spcPts val="1200"/>
        </a:spcBef>
        <a:buFont typeface="Arial" panose="020B0604020202020204"/>
        <a:buNone/>
        <a:defRPr sz="14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914400">
        <a:lnSpc>
          <a:spcPct val="100000"/>
        </a:lnSpc>
        <a:spcBef>
          <a:spcPts val="1200"/>
        </a:spcBef>
        <a:buFont typeface="Arial" panose="020B0604020202020204"/>
        <a:buNone/>
        <a:defRPr sz="14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914400">
        <a:lnSpc>
          <a:spcPct val="100000"/>
        </a:lnSpc>
        <a:spcBef>
          <a:spcPts val="1200"/>
        </a:spcBef>
        <a:buFont typeface="Arial" panose="020B0604020202020204"/>
        <a:buNone/>
        <a:defRPr sz="14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8817315" name="Заголовок 12"/>
          <p:cNvSpPr>
            <a:spLocks noGrp="1"/>
          </p:cNvSpPr>
          <p:nvPr>
            <p:ph type="title"/>
          </p:nvPr>
        </p:nvSpPr>
        <p:spPr bwMode="auto">
          <a:xfrm>
            <a:off x="1477419" y="2198751"/>
            <a:ext cx="9237161" cy="80350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indent="0" algn="ctr">
              <a:buNone/>
              <a:defRPr/>
            </a:pPr>
            <a:r>
              <a:rPr lang="ru-RU" sz="3200" b="0" i="0" u="none" strike="noStrike" cap="none" spc="-1">
                <a:solidFill>
                  <a:srgbClr val="000000"/>
                </a:solidFill>
                <a:latin typeface="DejaVu Sans Mono"/>
                <a:ea typeface="DejaVu Sans Mono"/>
                <a:cs typeface="DejaVu Sans Mono"/>
              </a:rPr>
              <a:t>Презентация карточной стратегии Grom</a:t>
            </a:r>
            <a:endParaRPr sz="3200" b="0" strike="noStrike" spc="-1">
              <a:solidFill>
                <a:srgbClr val="000000"/>
              </a:solidFill>
              <a:latin typeface="DejaVu Sans Mono"/>
              <a:cs typeface="DejaVu Sans Mono"/>
            </a:endParaRPr>
          </a:p>
        </p:txBody>
      </p:sp>
      <p:sp>
        <p:nvSpPr>
          <p:cNvPr id="1613067371" name="Текстовое поле 1613067370"/>
          <p:cNvSpPr txBox="1"/>
          <p:nvPr/>
        </p:nvSpPr>
        <p:spPr bwMode="auto">
          <a:xfrm>
            <a:off x="832713" y="4343400"/>
            <a:ext cx="5349682" cy="230695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Ученики группы </a:t>
            </a: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№</a:t>
            </a: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 3Д2</a:t>
            </a:r>
            <a:r>
              <a:rPr lang="en-US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:</a:t>
            </a:r>
            <a:endParaRPr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defRPr/>
            </a:pPr>
            <a:r>
              <a:rPr lang="en-US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Селезнёв М.С.</a:t>
            </a:r>
            <a:endParaRPr sz="2400"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Шилов А. Б.</a:t>
            </a:r>
            <a:endParaRPr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defRPr/>
            </a:pPr>
            <a:endParaRPr sz="2400"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defRPr/>
            </a:pP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Руководитель</a:t>
            </a:r>
            <a:r>
              <a:rPr lang="en-US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: </a:t>
            </a: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Борисов А.И.</a:t>
            </a:r>
            <a:endParaRPr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defRPr/>
            </a:pPr>
            <a:r>
              <a:rPr lang="ru-RU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Преподаватель Детского технопарка «Альтаир»</a:t>
            </a:r>
            <a:endParaRPr lang="ru-RU" sz="240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7115808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1F13AE87-E52B-9225-D544-E0F53D03EB36}" type="slidenum">
              <a:rPr/>
            </a:fld>
            <a:endParaRPr/>
          </a:p>
        </p:txBody>
      </p:sp>
      <p:sp>
        <p:nvSpPr>
          <p:cNvPr id="1597039890" name="Текстовое поле 1597039889"/>
          <p:cNvSpPr txBox="1"/>
          <p:nvPr/>
        </p:nvSpPr>
        <p:spPr bwMode="auto">
          <a:xfrm>
            <a:off x="2435564" y="1485264"/>
            <a:ext cx="9756120" cy="4575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R="8255">
              <a:defRPr/>
            </a:pPr>
            <a:r>
              <a:rPr lang="ru-RU" sz="2400" b="1" i="0" u="none" strike="noStrike" cap="none" spc="0">
                <a:solidFill>
                  <a:schemeClr val="bg1"/>
                </a:solidFill>
                <a:latin typeface="DejaVu Sans Mono\ъ"/>
                <a:ea typeface="DejaVu Sans Mono\ъ"/>
                <a:cs typeface="DejaVu Sans Mono\ъ"/>
              </a:rPr>
              <a:t>Перспектива развития</a:t>
            </a:r>
            <a:endParaRPr sz="2400">
              <a:solidFill>
                <a:schemeClr val="bg1"/>
              </a:solidFill>
              <a:latin typeface="DejaVu Sans Mono\ъ"/>
              <a:cs typeface="DejaVu Sans Mono\ъ"/>
            </a:endParaRPr>
          </a:p>
        </p:txBody>
      </p:sp>
      <p:sp>
        <p:nvSpPr>
          <p:cNvPr id="610137106" name="Текстовое поле 610137105"/>
          <p:cNvSpPr txBox="1"/>
          <p:nvPr/>
        </p:nvSpPr>
        <p:spPr bwMode="auto">
          <a:xfrm>
            <a:off x="2495550" y="1870710"/>
            <a:ext cx="10152380" cy="320675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В качестве перспектив развития можно обозначить множество идей, но основные из них представлены следующими пунктами: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-Улучшение навыков игры противника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-Расширение колоды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-Добавление особых режимов игры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-Возможность онлайн игры против других игроеков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-Создание особых  условий каждого для каждого уровня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-Возможность материальной поддержки разработчиков в обмен на 	 	 игровые префернции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-Увеличение количества уровней</a:t>
            </a:r>
            <a:endParaRPr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</a:t>
            </a:r>
            <a:endParaRPr>
              <a:solidFill>
                <a:schemeClr val="bg1"/>
              </a:solidFill>
              <a:latin typeface="DejaVu Sans Mono"/>
              <a:cs typeface="DejaVu Sans Mono"/>
            </a:endParaRPr>
          </a:p>
        </p:txBody>
      </p:sp>
      <p:pic>
        <p:nvPicPr>
          <p:cNvPr id="2" name="Изображение 1" descr="Снимок экрана 2025-02-07 2207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68910" y="2208530"/>
            <a:ext cx="4117975" cy="3956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6291099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6AAE9DE4-6424-D819-1983-25AC3335D697}" type="slidenum">
              <a:rPr/>
            </a:fld>
            <a:endParaRPr/>
          </a:p>
        </p:txBody>
      </p:sp>
      <p:sp>
        <p:nvSpPr>
          <p:cNvPr id="211696546" name="Текстовое поле 211696545"/>
          <p:cNvSpPr txBox="1"/>
          <p:nvPr/>
        </p:nvSpPr>
        <p:spPr bwMode="auto">
          <a:xfrm>
            <a:off x="913507" y="2070735"/>
            <a:ext cx="10347111" cy="318452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lnSpc>
                <a:spcPct val="150000"/>
              </a:lnSpc>
              <a:defRPr/>
            </a:pPr>
            <a:r>
              <a:rPr lang="ru-RU" sz="2200" b="1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Цели</a:t>
            </a:r>
            <a:r>
              <a:rPr lang="en-US" sz="2200" b="1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:</a:t>
            </a:r>
            <a:endParaRPr sz="2400" b="1"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indent="725170" algn="l">
              <a:lnSpc>
                <a:spcPct val="150000"/>
              </a:lnSpc>
              <a:defRPr/>
            </a:pPr>
            <a:r>
              <a:rPr lang="ru-RU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Целью  является создание </a:t>
            </a:r>
            <a:r>
              <a:rPr lang="ru-RU" sz="1800" b="0" i="0" u="none" strike="noStrike" cap="none" spc="-1">
                <a:solidFill>
                  <a:srgbClr val="000000"/>
                </a:solidFill>
                <a:latin typeface="DejaVu Sans Mono"/>
                <a:ea typeface="DejaVu Sans Mono"/>
                <a:cs typeface="DejaVu Sans Mono"/>
              </a:rPr>
              <a:t>карточной стратегии</a:t>
            </a:r>
            <a:r>
              <a:rPr lang="ru-RU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 при использовании библиотеки, для </a:t>
            </a:r>
            <a:r>
              <a:rPr lang="en-MY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python</a:t>
            </a:r>
            <a:r>
              <a:rPr lang="ru-RU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, </a:t>
            </a:r>
            <a:r>
              <a:rPr lang="en-AU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pygame</a:t>
            </a:r>
            <a:r>
              <a:rPr lang="en-US" sz="180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.</a:t>
            </a:r>
            <a:endParaRPr sz="1800">
              <a:solidFill>
                <a:schemeClr val="bg1"/>
              </a:solidFill>
              <a:latin typeface="DejaVu Sans Mono"/>
              <a:cs typeface="DejaVu Sans Mono"/>
            </a:endParaRPr>
          </a:p>
          <a:p>
            <a:pPr algn="l">
              <a:lnSpc>
                <a:spcPct val="150000"/>
              </a:lnSpc>
              <a:defRPr/>
            </a:pPr>
            <a:r>
              <a:rPr lang="ru-RU" sz="2200" b="1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Задачи</a:t>
            </a:r>
            <a:r>
              <a:rPr lang="en-US" sz="2200" b="1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:</a:t>
            </a:r>
            <a:endParaRPr sz="2200" b="1"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  <a:p>
            <a:pPr algn="l">
              <a:lnSpc>
                <a:spcPct val="150000"/>
              </a:lnSpc>
              <a:defRPr/>
            </a:pPr>
            <a:r>
              <a:rPr lang="en-US" b="1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	</a:t>
            </a:r>
            <a:r>
              <a:rPr 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Создание нескольки</a:t>
            </a:r>
            <a:r>
              <a:rPr lang="ru-RU" alt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х</a:t>
            </a:r>
            <a:r>
              <a:rPr 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 окон, к примеру, окно настроек, окно выбора миссии, реализация функционала этих окон, разработка системы действий противника, системы карт, подсчета результатов</a:t>
            </a:r>
            <a:endParaRPr sz="2400" b="0">
              <a:solidFill>
                <a:schemeClr val="bg1"/>
              </a:solidFill>
              <a:latin typeface="DejaVu Sans Mono"/>
              <a:cs typeface="DejaVu Sans Mon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0142493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10C3000A-FC61-F374-C830-04480C52D0A0}" type="slidenum">
              <a:rPr/>
            </a:fld>
            <a:endParaRPr/>
          </a:p>
        </p:txBody>
      </p:sp>
      <p:sp>
        <p:nvSpPr>
          <p:cNvPr id="1323226677" name="Текстовое поле 1323226676"/>
          <p:cNvSpPr txBox="1"/>
          <p:nvPr/>
        </p:nvSpPr>
        <p:spPr bwMode="auto">
          <a:xfrm>
            <a:off x="2567009" y="1485265"/>
            <a:ext cx="5017349" cy="4575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400">
                <a:solidFill>
                  <a:schemeClr val="bg1"/>
                </a:solidFill>
                <a:latin typeface="DejaVu Sans Mono\ъ"/>
                <a:ea typeface="DejaVu Sans Mono\ъ"/>
                <a:cs typeface="DejaVu Sans Mono\ъ"/>
              </a:rPr>
              <a:t>Актуальность</a:t>
            </a:r>
            <a:endParaRPr sz="2400">
              <a:solidFill>
                <a:schemeClr val="bg1"/>
              </a:solidFill>
              <a:latin typeface="DejaVu Sans Mono\ъ"/>
              <a:ea typeface="DejaVu Sans Mono\ъ"/>
              <a:cs typeface="DejaVu Sans Mono\ъ"/>
            </a:endParaRPr>
          </a:p>
        </p:txBody>
      </p:sp>
      <p:sp>
        <p:nvSpPr>
          <p:cNvPr id="494265261" name="Текстовое поле 494265260"/>
          <p:cNvSpPr txBox="1"/>
          <p:nvPr/>
        </p:nvSpPr>
        <p:spPr bwMode="auto">
          <a:xfrm>
            <a:off x="1270974" y="2061210"/>
            <a:ext cx="10388414" cy="11988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</a:rPr>
              <a:t>В современных условиях данный проект является чрезвычайно актуальным, по причине того, что курс развития нашего государства направлен на создание отечественной альтернативы всему тому, че</a:t>
            </a:r>
            <a:r>
              <a:rPr lang="ru-RU">
                <a:solidFill>
                  <a:schemeClr val="bg1"/>
                </a:solidFill>
              </a:rPr>
              <a:t>му</a:t>
            </a:r>
            <a:r>
              <a:rPr>
                <a:solidFill>
                  <a:schemeClr val="bg1"/>
                </a:solidFill>
              </a:rPr>
              <a:t> нас могут лишить или уже лишили </a:t>
            </a:r>
            <a:r>
              <a:rPr lang="ru-RU">
                <a:solidFill>
                  <a:schemeClr val="bg1"/>
                </a:solidFill>
              </a:rPr>
              <a:t>при </a:t>
            </a:r>
            <a:r>
              <a:rPr>
                <a:solidFill>
                  <a:schemeClr val="bg1"/>
                </a:solidFill>
              </a:rPr>
              <a:t>попытке подорвать суверенитет. Мы же готовы поддержать это начинание своей деятельностью.</a:t>
            </a:r>
            <a:endParaRPr>
              <a:solidFill>
                <a:schemeClr val="bg1"/>
              </a:solidFill>
            </a:endParaRPr>
          </a:p>
        </p:txBody>
      </p:sp>
      <p:pic>
        <p:nvPicPr>
          <p:cNvPr id="2" name="Изображение 1" descr="Снимок экрана 2025-02-07 2212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23385" y="3141345"/>
            <a:ext cx="3322320" cy="338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2928068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4C9F76A7-E402-9DDA-22A6-9C456C47F918}" type="slidenum">
              <a:rPr/>
            </a:fld>
            <a:endParaRPr/>
          </a:p>
        </p:txBody>
      </p:sp>
      <p:sp>
        <p:nvSpPr>
          <p:cNvPr id="906232002" name="Текстовое поле 906232001"/>
          <p:cNvSpPr txBox="1"/>
          <p:nvPr/>
        </p:nvSpPr>
        <p:spPr bwMode="auto">
          <a:xfrm>
            <a:off x="1415119" y="1557019"/>
            <a:ext cx="8298434" cy="4575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R="8255">
              <a:defRPr/>
            </a:pPr>
            <a:r>
              <a:rPr lang="ru-RU" sz="2400" b="1" i="0" u="none" strike="noStrike" cap="none" spc="0">
                <a:solidFill>
                  <a:schemeClr val="bg1"/>
                </a:solidFill>
                <a:latin typeface="DejaVu Sans Mono\ъ"/>
                <a:ea typeface="DejaVu Sans Mono\ъ"/>
                <a:cs typeface="DejaVu Sans Mono\ъ"/>
              </a:rPr>
              <a:t>Возможности проекта</a:t>
            </a:r>
            <a:endParaRPr sz="2400">
              <a:solidFill>
                <a:schemeClr val="bg1"/>
              </a:solidFill>
              <a:latin typeface="DejaVu Sans Mono\ъ"/>
              <a:cs typeface="DejaVu Sans Mono\ъ"/>
            </a:endParaRPr>
          </a:p>
        </p:txBody>
      </p:sp>
      <p:sp>
        <p:nvSpPr>
          <p:cNvPr id="2117315438" name="Текстовое поле 2117315437"/>
          <p:cNvSpPr txBox="1"/>
          <p:nvPr/>
        </p:nvSpPr>
        <p:spPr bwMode="auto">
          <a:xfrm>
            <a:off x="1342729" y="2204719"/>
            <a:ext cx="10298225" cy="9220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DejaVu Sans Mono\ъ"/>
                <a:ea typeface="DejaVu Sans Mono\ъ"/>
                <a:cs typeface="DejaVu Sans Mono\ъ"/>
              </a:rPr>
              <a:t>В рамках нашего проекта реализовано: </a:t>
            </a:r>
            <a:r>
              <a:rPr 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создание нескольки</a:t>
            </a:r>
            <a:r>
              <a:rPr lang="ru-RU" alt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х</a:t>
            </a:r>
            <a:r>
              <a:rPr 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 окон, функционал этих окон, разработана система действий противника, система карт, подсчета результатов, </a:t>
            </a:r>
            <a:r>
              <a:rPr lang="en-US" sz="1800" b="0" i="0" u="none" strike="noStrike" cap="none" spc="0">
                <a:solidFill>
                  <a:schemeClr val="bg1"/>
                </a:solidFill>
                <a:latin typeface="DejaVu Sans Mono"/>
                <a:ea typeface="DejaVu Sans Mono"/>
                <a:cs typeface="DejaVu Sans Mono"/>
              </a:rPr>
              <a:t>завершения игры, использование настроек</a:t>
            </a:r>
            <a:endParaRPr lang="en-US" sz="1800" b="0" i="0" u="none" strike="noStrike" cap="none" spc="0">
              <a:solidFill>
                <a:schemeClr val="bg1"/>
              </a:solidFill>
              <a:latin typeface="DejaVu Sans Mono"/>
              <a:ea typeface="DejaVu Sans Mono"/>
              <a:cs typeface="DejaVu Sans Mono"/>
            </a:endParaRPr>
          </a:p>
        </p:txBody>
      </p:sp>
      <p:pic>
        <p:nvPicPr>
          <p:cNvPr id="2" name="Изображение 1" descr="Снимок экрана 2025-02-07 2210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3340" y="2745105"/>
            <a:ext cx="4129405" cy="4112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3557921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BB80C776-FCCC-EE7F-86BA-9A9CF97C2E6A}" type="slidenum">
              <a:rPr/>
            </a:fld>
            <a:endParaRPr/>
          </a:p>
        </p:txBody>
      </p:sp>
      <p:pic>
        <p:nvPicPr>
          <p:cNvPr id="201382003" name="Изображение 2013820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647440" y="1701165"/>
            <a:ext cx="8255635" cy="3980180"/>
          </a:xfrm>
          <a:prstGeom prst="rect">
            <a:avLst/>
          </a:prstGeom>
        </p:spPr>
      </p:pic>
      <p:pic>
        <p:nvPicPr>
          <p:cNvPr id="4" name="Изображение 3" descr="Снимок экрана 2025-02-07 2209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465" y="1917065"/>
            <a:ext cx="4269105" cy="2835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2903941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E6DB5136-179D-02F4-A1D5-14DDA4918AE2}" type="slidenum">
              <a:rPr/>
            </a:fld>
            <a:endParaRPr/>
          </a:p>
        </p:txBody>
      </p:sp>
      <p:pic>
        <p:nvPicPr>
          <p:cNvPr id="1036622809" name="Изображение 10366228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548380" y="1557020"/>
            <a:ext cx="8190865" cy="4607560"/>
          </a:xfrm>
          <a:prstGeom prst="rect">
            <a:avLst/>
          </a:prstGeom>
        </p:spPr>
      </p:pic>
      <p:pic>
        <p:nvPicPr>
          <p:cNvPr id="2" name="Изображение 1" descr="Снимок экрана 2025-02-07 2204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35" y="1988820"/>
            <a:ext cx="3209925" cy="3242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6947409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CB6994F7-94F1-F5A7-DA18-E83118BD49CE}" type="slidenum">
              <a:rPr/>
            </a:fld>
            <a:endParaRPr/>
          </a:p>
        </p:txBody>
      </p:sp>
      <p:pic>
        <p:nvPicPr>
          <p:cNvPr id="1066512535" name="Изображение 10665125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816350" y="1485265"/>
            <a:ext cx="7985760" cy="4699635"/>
          </a:xfrm>
          <a:prstGeom prst="rect">
            <a:avLst/>
          </a:prstGeom>
        </p:spPr>
      </p:pic>
      <p:pic>
        <p:nvPicPr>
          <p:cNvPr id="3" name="Изображение 2" descr="Снимок экрана 2025-02-07 2206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" y="1917065"/>
            <a:ext cx="4045585" cy="293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9367652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BC6CBBA0-3307-C664-4071-07451DF060CC}" type="slidenum">
              <a:rPr/>
            </a:fld>
            <a:endParaRPr/>
          </a:p>
        </p:txBody>
      </p:sp>
      <p:pic>
        <p:nvPicPr>
          <p:cNvPr id="3" name="Изображение 2" descr="Снимок экрана 2025-02-07 2148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890" y="2348865"/>
            <a:ext cx="2778125" cy="1727835"/>
          </a:xfrm>
          <a:prstGeom prst="rect">
            <a:avLst/>
          </a:prstGeom>
        </p:spPr>
      </p:pic>
      <p:pic>
        <p:nvPicPr>
          <p:cNvPr id="5" name="Изображение 4" descr="Снимок экрана 2025-02-07 214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015" y="1052830"/>
            <a:ext cx="9050020" cy="5043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2149366" name="Номер слайда 6"/>
          <p:cNvSpPr>
            <a:spLocks noGrp="1"/>
          </p:cNvSpPr>
          <p:nvPr>
            <p:ph type="sldNum" sz="quarter" idx="12"/>
          </p:nvPr>
        </p:nvSpPr>
        <p:spPr bwMode="auto">
          <a:xfrm>
            <a:off x="8706047" y="6165303"/>
            <a:ext cx="284479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03636"/>
                </a:solidFill>
              </a:defRPr>
            </a:lvl1pPr>
          </a:lstStyle>
          <a:p>
            <a:pPr>
              <a:defRPr/>
            </a:pPr>
            <a:fld id="{DAD0F6F1-E968-0FAF-ACCA-77591DCAFFD4}" type="slidenum">
              <a:rPr/>
            </a:fld>
            <a:endParaRPr/>
          </a:p>
        </p:txBody>
      </p:sp>
      <p:pic>
        <p:nvPicPr>
          <p:cNvPr id="3" name="Изображение 2" descr="Снимок экрана 2025-02-07 2144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7690" y="1268730"/>
            <a:ext cx="8442960" cy="4756785"/>
          </a:xfrm>
          <a:prstGeom prst="rect">
            <a:avLst/>
          </a:prstGeom>
        </p:spPr>
      </p:pic>
      <p:pic>
        <p:nvPicPr>
          <p:cNvPr id="4" name="Изображение 3" descr="Снимок экрана 2025-02-07 2148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35" y="2637155"/>
            <a:ext cx="2299335" cy="2360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lassic">
  <a:themeElements>
    <a:clrScheme name="Classic">
      <a:dk1>
        <a:sysClr val="windowText" lastClr="000000"/>
      </a:dk1>
      <a:lt1>
        <a:srgbClr val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Классическая">
      <a:majorFont>
        <a:latin typeface="Arial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>
            <a:fillRect/>
          </a:stretch>
        </a:blip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1432</Words>
  <Application>WPS Presentation</Application>
  <PresentationFormat/>
  <Paragraphs>52</Paragraphs>
  <Slides>10</Slides>
  <Notes>10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Arial</vt:lpstr>
      <vt:lpstr>Wingdings</vt:lpstr>
      <vt:lpstr>Courier New</vt:lpstr>
      <vt:lpstr>DejaVu Sans Mono</vt:lpstr>
      <vt:lpstr>Segoe Print</vt:lpstr>
      <vt:lpstr>DejaVu Sans Mono\ъ</vt:lpstr>
      <vt:lpstr>Microsoft YaHei</vt:lpstr>
      <vt:lpstr>Arial Unicode MS</vt:lpstr>
      <vt:lpstr>Times New Roman</vt:lpstr>
      <vt:lpstr>Calibri</vt:lpstr>
      <vt:lpstr>Classic</vt:lpstr>
      <vt:lpstr>Презентация карточной стратегии Grom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Alexey</cp:lastModifiedBy>
  <cp:revision>8</cp:revision>
  <dcterms:created xsi:type="dcterms:W3CDTF">2023-08-25T13:22:00Z</dcterms:created>
  <dcterms:modified xsi:type="dcterms:W3CDTF">2025-02-08T07:40:46Z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Notes">
    <vt:i4>1</vt:i4>
  </property>
  <property fmtid="{D5CDD505-2E9C-101B-9397-08002B2CF9AE}" pid="4" name="PresentationFormat">
    <vt:lpwstr>Широкоэкранный</vt:lpwstr>
  </property>
  <property fmtid="{D5CDD505-2E9C-101B-9397-08002B2CF9AE}" pid="5" name="Slides">
    <vt:i4>1</vt:i4>
  </property>
  <property fmtid="{D5CDD505-2E9C-101B-9397-08002B2CF9AE}" pid="6" name="ICV">
    <vt:lpwstr>76A47ADE3804431E9212BE5FAD8E106F_13</vt:lpwstr>
  </property>
  <property fmtid="{D5CDD505-2E9C-101B-9397-08002B2CF9AE}" pid="7" name="KSOProductBuildVer">
    <vt:lpwstr>1049-12.2.0.19821</vt:lpwstr>
  </property>
</Properties>
</file>